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0CE7-BD36-4DB8-950E-7C1F9BE19FB7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61C5-A4CC-4F98-A4D5-44E4EBD4A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61C5-A4CC-4F98-A4D5-44E4EBD4AB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0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7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8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0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1502-A104-4E34-99DE-FDFBFD98099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6747-40BB-4B94-810C-CAA084B38E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40.pn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tockfresh.com/files/o/olgacov/m/66/1285559_stock-photo-vector-two-palm-trees-on-an-island-in-the-ocean-at-noon.jpg" TargetMode="External"/><Relationship Id="rId13" Type="http://schemas.openxmlformats.org/officeDocument/2006/relationships/hyperlink" Target="https://image.arukereso.hu/mid/9530971.philips-gc-3109.jpg" TargetMode="External"/><Relationship Id="rId3" Type="http://schemas.openxmlformats.org/officeDocument/2006/relationships/hyperlink" Target="http://domovityi.ru/wp-content/uploads/2015/12/&#1050;&#1088;&#1072;&#1089;&#1085;&#1086;&#1077;-&#1080;-&#1078;&#1077;&#1083;&#1090;&#1086;&#1077;-&#1084;&#1099;&#1083;&#1086;-mini.jpg" TargetMode="External"/><Relationship Id="rId7" Type="http://schemas.openxmlformats.org/officeDocument/2006/relationships/hyperlink" Target="http://www.child-lib-gtn.ru/presentations/big/slajd23.jpg" TargetMode="External"/><Relationship Id="rId12" Type="http://schemas.openxmlformats.org/officeDocument/2006/relationships/hyperlink" Target="http://www.letoshop.rs/slike/609535.jpg" TargetMode="External"/><Relationship Id="rId2" Type="http://schemas.openxmlformats.org/officeDocument/2006/relationships/hyperlink" Target="http://cdn01.ru/files/users/images/e5/1e/e51edcdefb7bf10e3447fdae266d2597.gif" TargetMode="External"/><Relationship Id="rId16" Type="http://schemas.openxmlformats.org/officeDocument/2006/relationships/hyperlink" Target="http://img12.3lian.com/gaoqing02/01/72/1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.cdn1.123rf.com/168nwm/arnica/arnica1210/arnica121000127/16023655-train-toy-vector.jpg" TargetMode="External"/><Relationship Id="rId11" Type="http://schemas.openxmlformats.org/officeDocument/2006/relationships/hyperlink" Target="http://www.webpark.ru/uploads54/101119/Demotivators_39.jpg" TargetMode="External"/><Relationship Id="rId5" Type="http://schemas.openxmlformats.org/officeDocument/2006/relationships/hyperlink" Target="http://static.mnogonado.net/images/img.php?l=/store/image/jpg_350851-575.jpg&amp;w=250" TargetMode="External"/><Relationship Id="rId15" Type="http://schemas.openxmlformats.org/officeDocument/2006/relationships/hyperlink" Target="https://www.colourbox.com/preview/3146726-red-thread-and-needle-isolated-on-white.jpg" TargetMode="External"/><Relationship Id="rId10" Type="http://schemas.openxmlformats.org/officeDocument/2006/relationships/hyperlink" Target="https://mitzhy.files.wordpress.com/2011/05/pensil.jpg?w=640" TargetMode="External"/><Relationship Id="rId4" Type="http://schemas.openxmlformats.org/officeDocument/2006/relationships/hyperlink" Target="http://s00.yaplakal.com/pics/userpic/5/8/7/av-289785.jpg" TargetMode="External"/><Relationship Id="rId9" Type="http://schemas.openxmlformats.org/officeDocument/2006/relationships/hyperlink" Target="https://arhivurokov.ru/kopilka/uploads/user_file_5458fc98498f0/konspiekt-nod-po-ravitiiu-riechi-s-ispol-zovaniiem-mniemotiekhniki-v-starshiei-ghruppie_2.jpeg" TargetMode="External"/><Relationship Id="rId14" Type="http://schemas.openxmlformats.org/officeDocument/2006/relationships/hyperlink" Target="https://www.igromagazin.ru/img/offers_imgs/16106-3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uitcorp.com/img/f-watermelon.jpg" TargetMode="External"/><Relationship Id="rId13" Type="http://schemas.openxmlformats.org/officeDocument/2006/relationships/hyperlink" Target="https://ds03.infourok.ru/uploads/ex/12db/0005df3a-dbc61097/hello_html_66fb8a84.jpg" TargetMode="External"/><Relationship Id="rId18" Type="http://schemas.openxmlformats.org/officeDocument/2006/relationships/hyperlink" Target="http://cs412224.vk.me/v412224055/9ec/O8py3xSFZJ8.jpg" TargetMode="External"/><Relationship Id="rId3" Type="http://schemas.openxmlformats.org/officeDocument/2006/relationships/hyperlink" Target="http://ic.pics.livejournal.com/nataliyrus/60168792/28704/28704_300.jpg" TargetMode="External"/><Relationship Id="rId21" Type="http://schemas.openxmlformats.org/officeDocument/2006/relationships/hyperlink" Target="http://img-fotki.yandex.ru/get/9325/83813999.1613/0_11c919_e8e525c0_L.png" TargetMode="External"/><Relationship Id="rId7" Type="http://schemas.openxmlformats.org/officeDocument/2006/relationships/hyperlink" Target="https://ds04.infourok.ru/uploads/ex/0501/00028988-7e94e7f1/hello_html_m4bbd813e.jpg" TargetMode="External"/><Relationship Id="rId12" Type="http://schemas.openxmlformats.org/officeDocument/2006/relationships/hyperlink" Target="http://school52.ucoz.ru/_nw/3/44432843.jpg" TargetMode="External"/><Relationship Id="rId17" Type="http://schemas.openxmlformats.org/officeDocument/2006/relationships/hyperlink" Target="http://savepic.su/1649884m.jpg" TargetMode="External"/><Relationship Id="rId2" Type="http://schemas.openxmlformats.org/officeDocument/2006/relationships/hyperlink" Target="https://arhivurokov.ru/multiurok/b/8/0/b80704f16e55318b3ad17614bd6fe2c478a7c499/img211.jpg" TargetMode="External"/><Relationship Id="rId16" Type="http://schemas.openxmlformats.org/officeDocument/2006/relationships/hyperlink" Target="https://podolsk-servis.ru/kikirdori/didakticheskiy-material-po-teme-obuv-27583.jpg" TargetMode="External"/><Relationship Id="rId20" Type="http://schemas.openxmlformats.org/officeDocument/2006/relationships/hyperlink" Target="http://umm4.com/wp-content/uploads/2012/07/chetverostishiya-dlya-detej-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presentation.ru/documents/b38e6946d704a894ff4fa99f7e8cb117/018.jpg" TargetMode="External"/><Relationship Id="rId11" Type="http://schemas.openxmlformats.org/officeDocument/2006/relationships/hyperlink" Target="http://images.gofreedownload.net/cartoon-transportation-vectors-241904.jpg" TargetMode="External"/><Relationship Id="rId5" Type="http://schemas.openxmlformats.org/officeDocument/2006/relationships/hyperlink" Target="http://engblog.ru/wp-content/uploads/2015/12/onion.jpg" TargetMode="External"/><Relationship Id="rId15" Type="http://schemas.openxmlformats.org/officeDocument/2006/relationships/hyperlink" Target="http://agesmystery.ru/wp-content/uploads/2016/04/treasure_may2002.gif" TargetMode="External"/><Relationship Id="rId10" Type="http://schemas.openxmlformats.org/officeDocument/2006/relationships/hyperlink" Target="https://img01.rl0.ru/377402e61825fe802128164e76fc83d8/c533x700/s019.radikal.ru/i607/1209/03/e7d9718eed47.jpg" TargetMode="External"/><Relationship Id="rId19" Type="http://schemas.openxmlformats.org/officeDocument/2006/relationships/hyperlink" Target="http://hipermir.ru/image/pticy/sinica_color.jpg" TargetMode="External"/><Relationship Id="rId4" Type="http://schemas.openxmlformats.org/officeDocument/2006/relationships/hyperlink" Target="https://4.404content.com/resize/730x-/1/B2/84/429437150406641662/fullsize.png" TargetMode="External"/><Relationship Id="rId9" Type="http://schemas.openxmlformats.org/officeDocument/2006/relationships/hyperlink" Target="https://cdn.tutsplus.com/vector/uploads/legacy/tuts/53_Vector_Orange/final.jpg" TargetMode="External"/><Relationship Id="rId14" Type="http://schemas.openxmlformats.org/officeDocument/2006/relationships/hyperlink" Target="http://www.rastut-goda.ru/images/stories/flexicontent/m_--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4.jp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1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142" y="514421"/>
            <a:ext cx="6301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</a:t>
            </a:r>
            <a:endParaRPr lang="ru-RU" sz="4400" b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826" y="1437751"/>
            <a:ext cx="72843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«Учимся читать»</a:t>
            </a:r>
            <a:endParaRPr lang="ru-RU" sz="8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227" y="2468265"/>
            <a:ext cx="1513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2 часть</a:t>
            </a:r>
            <a:endParaRPr lang="ru-RU" sz="3600" b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2954" y="5336927"/>
            <a:ext cx="3149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Малеева Татьяна Викторовна,</a:t>
            </a:r>
            <a:endParaRPr lang="ru-RU" cap="none" spc="0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ГУО «СШ № 21 г. Бобруйска»</a:t>
            </a:r>
            <a:endParaRPr lang="ru-RU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261257" y="217714"/>
            <a:ext cx="362857" cy="406400"/>
          </a:xfrm>
          <a:prstGeom prst="actionButtonInform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85" y="2468265"/>
            <a:ext cx="4136571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31581" y="2457597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82409" y="245759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91073" y="239186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22463" y="156341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7124" y="368025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80527" y="4906746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98515" y="156341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98372" y="398552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62325" y="241708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46478" y="457200"/>
              <a:ext cx="1760333" cy="1745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03" y="629409"/>
              <a:ext cx="1809750" cy="15430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011" y="417010"/>
              <a:ext cx="1619702" cy="1785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0" t="14444" r="21667" b="22889"/>
            <a:stretch/>
          </p:blipFill>
          <p:spPr>
            <a:xfrm>
              <a:off x="4596265" y="441006"/>
              <a:ext cx="1669287" cy="181562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03428" y="406223"/>
              <a:ext cx="1615547" cy="1785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985" y="503599"/>
              <a:ext cx="1697523" cy="1712678"/>
            </a:xfrm>
            <a:prstGeom prst="rect">
              <a:avLst/>
            </a:prstGeom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11346" y="2460702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10493" y="2460702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92008" y="235893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8413" y="1563414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9798" y="36802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80527" y="4906746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12237" y="156341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8312" y="4118834"/>
            <a:ext cx="10534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44470" y="242601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ttp://domovityi.ru/wp-content/uploads/2015/12/%D0%9A%D1%80%D0%B0%D1%81%D0%BD%D0%BE%D0%B5-%D0%B8-%D0%B6%D0%B5%D0%BB%D1%82%D0%BE%D0%B5-%D0%BC%D1%8B%D0%BB%D0%BE-min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50" y="459320"/>
              <a:ext cx="1769955" cy="174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25415" y="468771"/>
              <a:ext cx="1660964" cy="1785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562" y="331557"/>
              <a:ext cx="1469013" cy="1871019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84" y="394376"/>
              <a:ext cx="1671038" cy="182855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467879" y="438823"/>
              <a:ext cx="1700592" cy="1784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984" y="591899"/>
              <a:ext cx="1596319" cy="1596319"/>
            </a:xfrm>
            <a:prstGeom prst="rect">
              <a:avLst/>
            </a:prstGeom>
          </p:spPr>
        </p:pic>
      </p:grpSp>
      <p:pic>
        <p:nvPicPr>
          <p:cNvPr id="39" name="Рисунок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47397" y="2419104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72181" y="247392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49933" y="244200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14715" y="478824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5139" y="3680251"/>
            <a:ext cx="10534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27" y="159251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76358" y="4712818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01119" y="138134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35470" y="244200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66" y="425143"/>
              <a:ext cx="1821642" cy="1761857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28300" y="462096"/>
              <a:ext cx="1642532" cy="1760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607" y="578557"/>
              <a:ext cx="1584316" cy="149534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13" y="403673"/>
              <a:ext cx="1661441" cy="177104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162" y="431454"/>
              <a:ext cx="1612541" cy="1785712"/>
            </a:xfrm>
            <a:prstGeom prst="rect">
              <a:avLst/>
            </a:prstGeom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894" y="2354874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22734" y="243055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75769" y="241910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44950" y="144537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81394" y="446224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9798" y="36802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40827" y="490674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98515" y="156341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1046" y="398552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2" y="433554"/>
              <a:ext cx="1659183" cy="178155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25873" y="245759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288" y="442896"/>
              <a:ext cx="1642412" cy="180561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/>
            <a:stretch/>
          </p:blipFill>
          <p:spPr>
            <a:xfrm>
              <a:off x="4582479" y="433554"/>
              <a:ext cx="1758348" cy="1819275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5558" y="425183"/>
              <a:ext cx="1566017" cy="1772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" t="26666" r="4167" b="19556"/>
            <a:stretch/>
          </p:blipFill>
          <p:spPr>
            <a:xfrm rot="20490074">
              <a:off x="6460101" y="839525"/>
              <a:ext cx="1776910" cy="828540"/>
            </a:xfrm>
            <a:prstGeom prst="rect">
              <a:avLst/>
            </a:prstGeom>
          </p:spPr>
        </p:pic>
      </p:grpSp>
      <p:pic>
        <p:nvPicPr>
          <p:cNvPr id="37" name="Рисунок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80322" y="2447356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75997" y="239734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48312" y="238820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480" y="157715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5139" y="3680251"/>
            <a:ext cx="10534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81704" y="4906746"/>
            <a:ext cx="9877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51119" y="157715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90441" y="2440968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3"/>
            <a:stretch/>
          </p:blipFill>
          <p:spPr>
            <a:xfrm>
              <a:off x="785635" y="431844"/>
              <a:ext cx="1761628" cy="184560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50617" y="431844"/>
              <a:ext cx="1608091" cy="1780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540" y="431844"/>
              <a:ext cx="1765536" cy="1477819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hipermir.ru/image/pticy/sinica_col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5" y="442765"/>
              <a:ext cx="1639403" cy="1741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r="13301" b="4983"/>
            <a:stretch/>
          </p:blipFill>
          <p:spPr>
            <a:xfrm>
              <a:off x="6450783" y="412144"/>
              <a:ext cx="1662668" cy="1772483"/>
            </a:xfrm>
            <a:prstGeom prst="rect">
              <a:avLst/>
            </a:prstGeom>
          </p:spPr>
        </p:pic>
      </p:grpSp>
      <p:pic>
        <p:nvPicPr>
          <p:cNvPr id="37" name="Рисунок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753774" y="427547"/>
              <a:ext cx="1619821" cy="1795908"/>
              <a:chOff x="3285955" y="3853972"/>
              <a:chExt cx="1752600" cy="1916690"/>
            </a:xfrm>
            <a:solidFill>
              <a:srgbClr val="00B050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85955" y="3853972"/>
                <a:ext cx="1752600" cy="1916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1816" y="3983208"/>
                <a:ext cx="1367602" cy="178239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85745" y="2450890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40422" y="2418309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76127" y="2438199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921" y="156341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69962" y="486032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6818" y="3680251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28664" y="483606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2258" y="4642009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05526" y="145617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8312" y="4118834"/>
            <a:ext cx="10534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277" y="426053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26024" y="243819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3" t="13251" r="16971" b="10481"/>
            <a:stretch/>
          </p:blipFill>
          <p:spPr>
            <a:xfrm>
              <a:off x="777240" y="399032"/>
              <a:ext cx="1725858" cy="188395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48200" y="441960"/>
              <a:ext cx="1645362" cy="1776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7" name="Рисунок 36" descr="http://agesmystery.ru/wp-content/uploads/2016/04/treasure_may2002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441959"/>
              <a:ext cx="1532327" cy="1753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496459" y="441958"/>
              <a:ext cx="1672023" cy="175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/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70800" y="441958"/>
              <a:ext cx="1363150" cy="184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Рисунок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197029"/>
            <a:ext cx="8721551" cy="1863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ru-RU" sz="11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345713" y="5994399"/>
            <a:ext cx="579037" cy="602343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2278742"/>
            <a:ext cx="4136571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141" y="841829"/>
            <a:ext cx="87085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http://cdn01.ru/files/users/images/e5/1e/e51edcdefb7bf10e3447fdae266d2597.gif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лужа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http://domovityi.ru/wp-content/uploads/2015/12/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Красное-и-желтое-мыло-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mini.jpg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мыло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s00.yaplakal.com/pics/userpic/5/8/7/av-289785.jpg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утёнок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://static.mnogonado.net/images/img.php?l=/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store/image/jpg_350851-575.jpg&amp;w=250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пчёлка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us.cdn1.123rf.com/168nwm/arnica/arnica1210/arnica121000127/16023655-train-toy-vector.jpg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паровоз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www.child-lib-gtn.ru/presentations/big/slajd23.jpg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ракета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stockfresh.com/files/o/olgacov/m/66/1285559_stock-photo-vector-two-palm-trees-on-an-island-in-the-ocean-at-noon.jpg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остров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https://arhivurokov.ru/kopilka/uploads/user_file_5458fc98498f0/konspiekt-nod-po-ravitiiu-riechi-s-ispol-zovaniiem-mniemotiekhniki-v-starshiei-ghruppie_2.jpeg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шуба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https://mitzhy.files.wordpress.com/2011/05/pensil.jpg?w=640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карандаш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http://www.webpark.ru/uploads54/101119/Demotivators_39.jpg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носки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http://www.letoshop.rs/slike/609535.jpg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ножницы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https://image.arukereso.hu/mid/9530971.philips-gc-3109.jpg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утюг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https://www.igromagazin.ru/img/offers_imgs/16106-3.jpg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рубашка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https://www.colourbox.com/preview/3146726-red-thread-and-needle-isolated-on-white.jpg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иголка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img12.3lian.com/gaoqing02/01/72/171.jpg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улитка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14913" y="290286"/>
            <a:ext cx="2823029" cy="5515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еврон 2">
            <a:hlinkClick r:id="" action="ppaction://hlinkshowjump?jump=nextslide"/>
          </p:cNvPr>
          <p:cNvSpPr/>
          <p:nvPr/>
        </p:nvSpPr>
        <p:spPr>
          <a:xfrm>
            <a:off x="8476343" y="6161314"/>
            <a:ext cx="464457" cy="449943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162464"/>
            <a:ext cx="87085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arhivurokov.ru/multiurok/b/8/0/b80704f16e55318b3ad17614bd6fe2c478a7c499/img211.jpg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хвост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ic.pics.livejournal.com/nataliyrus/60168792/28704/28704_300.jpg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арбуз с семечками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https://4.404content.com/resize/730x-/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1/B2/84/429437150406641662/fullsize.png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морковь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engblog.ru/wp-content/uploads/2015/12/onion.jpg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лук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mypresentation.ru/documents/b38e6946d704a894ff4fa99f7e8cb117/018.jpg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лимоны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ds04.infourok.ru/uploads/ex/0501/00028988-7e94e7f1/hello_html_m4bbd813e.jpg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грибы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www.fruitcorp.com/img/f-watermelon.jpg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арбуз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cdn.tutsplus.com/vector/uploads/legacy/tuts/53_Vector_Orange/final.jpg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апельсин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https://img01.rl0.ru/377402e61825fe802128164e76fc83d8/c533x700/s019.radikal.ru/i607/1209/03/e7d9718eed47.jpg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пальма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http://images.gofreedownload.net/cartoon-transportation-vectors-241904.jpg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самолёт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http://school52.ucoz.ru/_nw/3/44432843.jpg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кораблик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https://ds03.infourok.ru/uploads/ex/12db/0005df3a-dbc61097/hello_html_66fb8a84.jpg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индюк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http://www.rastut-goda.ru/images/stories/flexicontent/m_--16.jpg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радуга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http://agesmystery.ru/wp-content/uploads/2016/04/treasure_may2002.gif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сундук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https://podolsk-servis.ru/kikirdori/didakticheskiy-material-po-teme-obuv-27583.jpg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носки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http://savepic.su/1649884m.jpg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ласточка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http://cs412224.vk.me/v412224055/9ec/O8py3xSFZJ8.jpg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Нюша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http://hipermir.ru/image/pticy/sinica_color.jpg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синица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http://umm4.com/wp-content/uploads/2012/07/chetverostishiya-dlya-detej-13.jpg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лисичка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http://img-fotki.yandex.ru/get/9325/83813999.1613/0_11c919_e8e525c0_L.png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432800" y="6183086"/>
            <a:ext cx="493486" cy="44268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747215" y="431454"/>
              <a:ext cx="1619821" cy="1795908"/>
              <a:chOff x="3294742" y="3879654"/>
              <a:chExt cx="1752600" cy="1916690"/>
            </a:xfrm>
            <a:solidFill>
              <a:srgbClr val="00B050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94742" y="3879654"/>
                <a:ext cx="1752600" cy="1916690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4743" y="3879654"/>
                <a:ext cx="1752599" cy="1916690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</p:pic>
        </p:grpSp>
      </p:grpSp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70598" y="2416390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38155" y="2468590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64612" y="241639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913" y="146426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554" y="368025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62285" y="4669747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39824" y="148713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12683" y="245375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80" y="391239"/>
              <a:ext cx="1808391" cy="1835773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888" y="364046"/>
              <a:ext cx="1685253" cy="18527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81013" y="431454"/>
              <a:ext cx="1659115" cy="1795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909" y="355235"/>
              <a:ext cx="1689148" cy="1913173"/>
            </a:xfrm>
            <a:prstGeom prst="rect">
              <a:avLst/>
            </a:prstGeom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38531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9556" y="243055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23722" y="241910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77949" y="246859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854" y="151783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3424" y="3680251"/>
            <a:ext cx="11769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971325" y="362758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33767" y="4606367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58786" y="1423453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08895" y="397453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34903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58388" y="240573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36"/>
            <a:stretch/>
          </p:blipFill>
          <p:spPr>
            <a:xfrm>
              <a:off x="721469" y="400783"/>
              <a:ext cx="1751647" cy="1859587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755" y="422528"/>
              <a:ext cx="1647885" cy="183784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975" y="419169"/>
              <a:ext cx="1699153" cy="184120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532" y="449775"/>
              <a:ext cx="1647731" cy="1749611"/>
            </a:xfrm>
            <a:prstGeom prst="rect">
              <a:avLst/>
            </a:prstGeom>
          </p:spPr>
        </p:pic>
      </p:grpSp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894" y="2440968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27671" y="245759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15339" y="243055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483" y="147971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554" y="368025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87127" y="4906746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91767" y="14209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3874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24970" y="387483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25873" y="244096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778" y="322140"/>
            <a:ext cx="1945567" cy="2077975"/>
            <a:chOff x="669778" y="322140"/>
            <a:chExt cx="1945567" cy="2077975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41581" y="441959"/>
              <a:ext cx="1765231" cy="1776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" y="400796"/>
              <a:ext cx="1740463" cy="1999319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887" y="432598"/>
              <a:ext cx="1612541" cy="178571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73046" y="441959"/>
              <a:ext cx="1667082" cy="1776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64"/>
            <a:stretch/>
          </p:blipFill>
          <p:spPr>
            <a:xfrm>
              <a:off x="4573046" y="491706"/>
              <a:ext cx="1697531" cy="1533442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3428" y="406223"/>
              <a:ext cx="1615547" cy="1785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985" y="503599"/>
              <a:ext cx="1697523" cy="1712678"/>
            </a:xfrm>
            <a:prstGeom prst="rect">
              <a:avLst/>
            </a:prstGeom>
          </p:spPr>
        </p:pic>
      </p:grpSp>
      <p:pic>
        <p:nvPicPr>
          <p:cNvPr id="39" name="Рисунок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88625" y="2419104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35360" y="2427843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32229" y="240892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847" y="147069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554" y="368025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80527" y="4906746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32994" y="382648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8779" y="1487131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69" y="442293"/>
              <a:ext cx="1659183" cy="178155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30885" y="240475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741" y="411144"/>
              <a:ext cx="1681314" cy="181270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06537" y="442293"/>
              <a:ext cx="1658522" cy="1776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607" y="411144"/>
              <a:ext cx="1636938" cy="175386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889" y="411144"/>
              <a:ext cx="1642412" cy="1805614"/>
            </a:xfrm>
            <a:prstGeom prst="rect">
              <a:avLst/>
            </a:prstGeom>
          </p:spPr>
        </p:pic>
      </p:grpSp>
      <p:pic>
        <p:nvPicPr>
          <p:cNvPr id="37" name="Рисунок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747215" y="431454"/>
              <a:ext cx="1633157" cy="1795908"/>
              <a:chOff x="3294742" y="3879654"/>
              <a:chExt cx="1767029" cy="1916690"/>
            </a:xfrm>
            <a:solidFill>
              <a:srgbClr val="00B050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94742" y="3879654"/>
                <a:ext cx="1752600" cy="1916690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4742" y="3879654"/>
                <a:ext cx="1767029" cy="1916690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</p:pic>
        </p:grpSp>
      </p:grpSp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132464" y="2391861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57693" y="245631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61705" y="244426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1439649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825807" y="4860325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3061" y="369301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80527" y="4906746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88445" y="147401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484876" y="3764382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28991" y="241585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92480" y="431454"/>
              <a:ext cx="1714332" cy="1795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36" b="45872"/>
            <a:stretch/>
          </p:blipFill>
          <p:spPr>
            <a:xfrm>
              <a:off x="792480" y="723247"/>
              <a:ext cx="1739933" cy="128490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386164" y="331557"/>
            <a:ext cx="1976121" cy="1985550"/>
            <a:chOff x="4386164" y="331557"/>
            <a:chExt cx="1976121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6750" y="431454"/>
              <a:ext cx="1663378" cy="179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58" r="28744"/>
            <a:stretch/>
          </p:blipFill>
          <p:spPr>
            <a:xfrm rot="20857246">
              <a:off x="4386164" y="549860"/>
              <a:ext cx="1974858" cy="134865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162" y="431454"/>
              <a:ext cx="1612541" cy="1785712"/>
            </a:xfrm>
            <a:prstGeom prst="rect">
              <a:avLst/>
            </a:prstGeom>
          </p:spPr>
        </p:pic>
      </p:grpSp>
      <p:pic>
        <p:nvPicPr>
          <p:cNvPr id="41" name="Рисунок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0339" y="243055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05306" y="2442005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54943" y="247347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22463" y="156341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554" y="368025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73501" y="4906746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106718" y="1563414"/>
            <a:ext cx="9877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8312" y="4118834"/>
            <a:ext cx="10534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57768" y="247681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6441" y="322140"/>
            <a:ext cx="1973905" cy="1994967"/>
            <a:chOff x="656441" y="322140"/>
            <a:chExt cx="1973905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52474" y="408335"/>
              <a:ext cx="1758815" cy="1827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41" y="585669"/>
              <a:ext cx="1973905" cy="17132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745" y="408336"/>
              <a:ext cx="1616375" cy="180525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139" y="433208"/>
              <a:ext cx="1676361" cy="182042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494041" y="433208"/>
              <a:ext cx="1642532" cy="1760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3348" y="549669"/>
              <a:ext cx="1584316" cy="1495347"/>
            </a:xfrm>
            <a:prstGeom prst="rect">
              <a:avLst/>
            </a:prstGeom>
          </p:spPr>
        </p:pic>
      </p:grpSp>
      <p:pic>
        <p:nvPicPr>
          <p:cNvPr id="39" name="Рисунок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96292" y="2422465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75416" y="2430553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78565" y="239186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72562" y="159510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7124" y="368025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12222" y="45127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15605" y="4759992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655" y="147046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69991" y="411883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39248" y="3985526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57768" y="243055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59" y="386898"/>
              <a:ext cx="1699153" cy="184120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110" y="457151"/>
              <a:ext cx="1544372" cy="1770948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162" y="415633"/>
              <a:ext cx="1612541" cy="178571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80" y="410563"/>
              <a:ext cx="1674248" cy="1777156"/>
            </a:xfrm>
            <a:prstGeom prst="rect">
              <a:avLst/>
            </a:prstGeom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088189" y="244200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20499" y="245759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76663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0894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7180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71325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59509" y="2447356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25129" y="2413543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134996" y="238127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59424" y="1437850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2636" y="48603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9798" y="36802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81704" y="4906746"/>
            <a:ext cx="9877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61646" y="145513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0298" y="411883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679" y="39855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32827" y="243055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87321" y="3207348"/>
            <a:ext cx="1146629" cy="107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903157" y="245759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778" y="322140"/>
            <a:ext cx="1945567" cy="1994967"/>
            <a:chOff x="669778" y="322140"/>
            <a:chExt cx="1945567" cy="1994967"/>
          </a:xfrm>
        </p:grpSpPr>
        <p:sp>
          <p:nvSpPr>
            <p:cNvPr id="4" name="Рамка 3"/>
            <p:cNvSpPr/>
            <p:nvPr/>
          </p:nvSpPr>
          <p:spPr>
            <a:xfrm>
              <a:off x="669778" y="322140"/>
              <a:ext cx="1945567" cy="1994967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cdn01.ru/files/users/images/e5/1e/e51edcdefb7bf10e3447fdae266d2597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2"/>
            <a:stretch/>
          </p:blipFill>
          <p:spPr bwMode="auto">
            <a:xfrm>
              <a:off x="760414" y="468771"/>
              <a:ext cx="1746398" cy="178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644929" y="331557"/>
            <a:ext cx="1824395" cy="1985550"/>
            <a:chOff x="2644929" y="331557"/>
            <a:chExt cx="1824395" cy="1985550"/>
          </a:xfrm>
        </p:grpSpPr>
        <p:sp>
          <p:nvSpPr>
            <p:cNvPr id="8" name="Рамка 7"/>
            <p:cNvSpPr/>
            <p:nvPr/>
          </p:nvSpPr>
          <p:spPr>
            <a:xfrm>
              <a:off x="2644929" y="331557"/>
              <a:ext cx="1824395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25415" y="468771"/>
              <a:ext cx="1660964" cy="1785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562" y="331557"/>
              <a:ext cx="1469013" cy="1871019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482662" y="331557"/>
            <a:ext cx="1879623" cy="1985550"/>
            <a:chOff x="4482662" y="331557"/>
            <a:chExt cx="1879623" cy="1985550"/>
          </a:xfrm>
        </p:grpSpPr>
        <p:sp>
          <p:nvSpPr>
            <p:cNvPr id="9" name="Рамка 8"/>
            <p:cNvSpPr/>
            <p:nvPr/>
          </p:nvSpPr>
          <p:spPr>
            <a:xfrm>
              <a:off x="448266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3047" y="405852"/>
              <a:ext cx="1716776" cy="1830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036" y="373817"/>
              <a:ext cx="1360871" cy="189161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5622" y="331557"/>
            <a:ext cx="1879623" cy="1985550"/>
            <a:chOff x="6375622" y="331557"/>
            <a:chExt cx="1879623" cy="1985550"/>
          </a:xfrm>
        </p:grpSpPr>
        <p:sp>
          <p:nvSpPr>
            <p:cNvPr id="32" name="Рамка 31"/>
            <p:cNvSpPr/>
            <p:nvPr/>
          </p:nvSpPr>
          <p:spPr>
            <a:xfrm>
              <a:off x="6375622" y="331557"/>
              <a:ext cx="1879623" cy="1985550"/>
            </a:xfrm>
            <a:prstGeom prst="frame">
              <a:avLst>
                <a:gd name="adj1" fmla="val 4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889" y="411144"/>
              <a:ext cx="1642412" cy="1805614"/>
            </a:xfrm>
            <a:prstGeom prst="rect">
              <a:avLst/>
            </a:prstGeom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4" y="5505848"/>
            <a:ext cx="1181497" cy="1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379</Words>
  <Application>Microsoft Office PowerPoint</Application>
  <PresentationFormat>Экран (4:3)</PresentationFormat>
  <Paragraphs>213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2017-03-29T14:31:52Z</dcterms:created>
  <dcterms:modified xsi:type="dcterms:W3CDTF">2017-04-05T18:14:00Z</dcterms:modified>
</cp:coreProperties>
</file>